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375304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believe me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follow me to see whether the animals are afraid of me.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果你不相信我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就跟着我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看看动物们是否害怕我。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712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07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312368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90417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73307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believe me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the animals are afraid of me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是连接词，意为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1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1567000" cy="1325061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6681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文主要讲的是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狐假虎威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347492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陕西宝鸡凤翔区期末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78907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tiger caught a fox in a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tiger didn’t eat anything all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couldn’t wait to eat the fox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6108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thirsty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empty	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6403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考查形容词辨析。句意：他很饿，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他迫不及待地要吃狐狸。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thirsty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渴的；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空的；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迫不及待做某事。</a:t>
            </a:r>
            <a:endParaRPr lang="zh-CN" altLang="zh-CN" sz="900">
              <a:solidFill>
                <a:srgbClr val="00B0F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8267" y="341884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7" name="箭头右.eps" descr="id:21474891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5702964"/>
            <a:ext cx="390238" cy="30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37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fox was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tiger, but he didn’t want to lose his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had 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save himself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the tiger opened his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eat the fox, the fox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eat 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sent to rule the animals by Heaven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14580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84271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考查形容词辨析。句意：狐狸很害怕老虎，但是他不想失去生命。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自豪的；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无聊的。根据空后的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didn’t want to lose his life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可知，狐狸很害怕老虎，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afraid of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害怕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3" y="2295726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71614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</a:pPr>
            <a:r>
              <a:rPr lang="zh-CN" altLang="zh-CN" sz="2400" smtClean="0"/>
              <a:t>（　　）</a:t>
            </a:r>
            <a:r>
              <a:rPr lang="en-US" altLang="zh-CN" sz="2400" smtClean="0"/>
              <a:t>3.A. accident        B. idea                 C. partner        D. introduction</a:t>
            </a:r>
            <a:endParaRPr lang="zh-CN" altLang="zh-CN" sz="2400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91842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考查名词辨析。句意：然后他有一个救自己的主意。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想法，主意；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partner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搭档；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introduction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介绍。根据前文的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didn’t want to lose his life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可知，狐狸有了一个救自己的主意。故选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1753" y="4365104"/>
            <a:ext cx="389850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035659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5350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fox was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tiger, but he didn’t want to lose his life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had a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save himself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soon as the tiger opened his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eat the fox, the fox said, 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eat me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sent to rule the animals by Heaven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653278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nose     B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mouth	    C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ears       D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91942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考查名词辨析。句意：老虎张嘴要吃狐狸。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nose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鼻子；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mouth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嘴巴；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耳朵；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眼睛。根据空后的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eat the fox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可知，应该是老虎张开嘴要吃狐狸。故选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383601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1653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didn’t believe what the fox said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fox continued,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believe me, just follow me to see whether the animals are afraid of me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1362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	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	 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8498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考查连词辨析。句意：如果你不相信我，就跟着我看看动物们是否害怕我。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while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since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自从；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though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虽然。句子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don’t believe me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just follow me to see whether the animals are afraid of me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的条件，所以用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460" y="27209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58982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agreed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followed the fox and they began to walk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forest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they were walking in the forest,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animals ran away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0480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opposite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33945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考查介词辨析。句意：他们开始在森林里到处走。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离得最近的；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前面。根据前文的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believe 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follow me to see whether the animals are afraid of me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可知，应该是老虎跟着狐狸，在森林里到处走。故选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3186" y="1772816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8395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none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88801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考查代词辨析。句意：当他们在森林里走的时候，所有的动物都逃跑了。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没有一个；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所有的。根据后文的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thought that the animals were afraid of the fox.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可知，所有的动物都逃跑了。故选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3473" y="4398913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6385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thought that the animals were afraid of the fox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to eat the fox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let the fox go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394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encouraged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expected 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warned	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decided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305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考查动词辨析。句意：老虎决定不吃狐狸了。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决定。根据前文的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thought that the animals were afraid of the fox.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可知，老虎相信了狐狸的话，决定不吃狐狸了。故选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197126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963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49938" algn="l"/>
                <a:tab pos="9153525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	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8419" y="46156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考查副词辨析。句意：最后，他放走了狐狸。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接下来；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首先。根据前文的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... not to eat the fox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可知，老虎最后放走了狐狸。故选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6903" y="41396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22283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was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realise that the animals were afraid of him instead of the fox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  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wise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silly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8419" y="2703320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zh-CN" altLang="zh-CN" sz="28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老虎多么愚蠢啊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善良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How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</a:t>
            </a:r>
            <a:r>
              <a:rPr lang="zh-CN" altLang="zh-CN" sz="28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7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silly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愚蠢的；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勇敢的。根据空后的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didn’t realise that the animals were afraid of him instead of the fox.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可知，老虎很愚蠢，不知道动物们是怕他而不是怕狐狸。故选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箭头左.eps" descr="id:21474891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344920" y="3513105"/>
            <a:ext cx="441570" cy="2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9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862</Words>
  <Application>Microsoft Office PowerPoint</Application>
  <PresentationFormat>自定义</PresentationFormat>
  <Paragraphs>48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